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56" r:id="rId5"/>
  </p:sldIdLst>
  <p:sldSz cx="7559675" cy="10691813"/>
  <p:notesSz cx="7559675" cy="10691813"/>
  <p:embeddedFontLst>
    <p:embeddedFont>
      <p:font typeface="DINPro-Bold" panose="02000503030000020004" pitchFamily="50" charset="0"/>
      <p:bold r:id="rId6"/>
    </p:embeddedFont>
    <p:embeddedFont>
      <p:font typeface="DINPro-Light" panose="02000504040000020003" pitchFamily="50" charset="0"/>
      <p:regular r:id="rId7"/>
    </p:embeddedFont>
    <p:embeddedFont>
      <p:font typeface="DINPro-Medium" panose="02000503030000020004" pitchFamily="50" charset="0"/>
      <p:regular r:id="rId8"/>
    </p:embeddedFont>
    <p:embeddedFont>
      <p:font typeface="DINPro-Regular" panose="02000503030000020004" pitchFamily="50" charset="0"/>
      <p:regular r:id="rId9"/>
    </p:embeddedFont>
    <p:embeddedFont>
      <p:font typeface="Stratum2 Black" panose="020B0506030000020004" pitchFamily="34" charset="0"/>
      <p:bold r:id="rId10"/>
    </p:embeddedFont>
  </p:embeddedFontLst>
  <p:defaultTextStyle/>
  <p:extLst>
    <p:ext uri="{EFAFB233-063F-42B5-8137-9DF3F51BA10A}">
      <p15:sldGuideLst xmlns:p15="http://schemas.microsoft.com/office/powerpoint/2012/main">
        <p15:guide id="1" orient="horz" pos="3186" userDrawn="1">
          <p15:clr>
            <a:srgbClr val="A4A3A4"/>
          </p15:clr>
        </p15:guide>
        <p15:guide id="2" pos="44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83E01-2DDC-47B8-A714-36AC89E65ABC}" v="4" dt="2026-01-22T08:53:40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4212" y="96"/>
      </p:cViewPr>
      <p:guideLst>
        <p:guide orient="horz" pos="3186"/>
        <p:guide pos="44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Åhlberg" userId="77bdcd44-eb93-46d9-b26e-c80218adbbec" providerId="ADAL" clId="{ACAB5A33-D5B8-4975-9556-8DD483824D1E}"/>
    <pc:docChg chg="undo custSel modSld">
      <pc:chgData name="Eric Åhlberg" userId="77bdcd44-eb93-46d9-b26e-c80218adbbec" providerId="ADAL" clId="{ACAB5A33-D5B8-4975-9556-8DD483824D1E}" dt="2026-01-22T08:53:55.203" v="32" actId="1038"/>
      <pc:docMkLst>
        <pc:docMk/>
      </pc:docMkLst>
      <pc:sldChg chg="addSp delSp modSp mod">
        <pc:chgData name="Eric Åhlberg" userId="77bdcd44-eb93-46d9-b26e-c80218adbbec" providerId="ADAL" clId="{ACAB5A33-D5B8-4975-9556-8DD483824D1E}" dt="2026-01-22T08:53:55.203" v="32" actId="1038"/>
        <pc:sldMkLst>
          <pc:docMk/>
          <pc:sldMk cId="0" sldId="256"/>
        </pc:sldMkLst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2" creationId="{7A5EEE86-F4B9-53CC-74C0-A4B2CA000381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3" creationId="{F2D73218-E674-3A22-6ED3-6150D9E1AA3C}"/>
          </ac:spMkLst>
        </pc:spChg>
        <pc:spChg chg="add mod">
          <ac:chgData name="Eric Åhlberg" userId="77bdcd44-eb93-46d9-b26e-c80218adbbec" providerId="ADAL" clId="{ACAB5A33-D5B8-4975-9556-8DD483824D1E}" dt="2026-01-22T08:38:09.557" v="9"/>
          <ac:spMkLst>
            <pc:docMk/>
            <pc:sldMk cId="0" sldId="256"/>
            <ac:spMk id="7" creationId="{8AEF986B-5063-999F-7B7D-50F76F7CBA71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9" creationId="{16D14A08-AC7A-90F1-18CB-A6BBCD452FDB}"/>
          </ac:spMkLst>
        </pc:spChg>
        <pc:spChg chg="add mod">
          <ac:chgData name="Eric Åhlberg" userId="77bdcd44-eb93-46d9-b26e-c80218adbbec" providerId="ADAL" clId="{ACAB5A33-D5B8-4975-9556-8DD483824D1E}" dt="2026-01-22T08:38:09.557" v="9"/>
          <ac:spMkLst>
            <pc:docMk/>
            <pc:sldMk cId="0" sldId="256"/>
            <ac:spMk id="10" creationId="{8177FB4E-9EFF-56C7-C054-3B4672596A0A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3" creationId="{8FDBCE95-8000-582A-C3C9-3758795E91B9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4" creationId="{7E51A9ED-D094-A932-9531-D3ABD766D282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6" creationId="{E5E99A8A-761F-138E-78EE-1EE324A72B38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7" creationId="{35CB8AB3-5764-B01A-0813-05650BF82C33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8" creationId="{FB2CBC19-F5F0-4125-39F2-5A47E148F1C8}"/>
          </ac:spMkLst>
        </pc:spChg>
        <pc:spChg chg="add 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21" creationId="{20C5E290-A210-D808-05A4-908EDF2AAB49}"/>
          </ac:spMkLst>
        </pc:spChg>
        <pc:spChg chg="add del">
          <ac:chgData name="Eric Åhlberg" userId="77bdcd44-eb93-46d9-b26e-c80218adbbec" providerId="ADAL" clId="{ACAB5A33-D5B8-4975-9556-8DD483824D1E}" dt="2026-01-22T08:52:07.278" v="17" actId="22"/>
          <ac:spMkLst>
            <pc:docMk/>
            <pc:sldMk cId="0" sldId="256"/>
            <ac:spMk id="23" creationId="{D8DB76D9-BCD3-E458-9E2B-29F8761B6A89}"/>
          </ac:spMkLst>
        </pc:spChg>
        <pc:spChg chg="add mod">
          <ac:chgData name="Eric Åhlberg" userId="77bdcd44-eb93-46d9-b26e-c80218adbbec" providerId="ADAL" clId="{ACAB5A33-D5B8-4975-9556-8DD483824D1E}" dt="2026-01-22T08:52:42.527" v="22" actId="1076"/>
          <ac:spMkLst>
            <pc:docMk/>
            <pc:sldMk cId="0" sldId="256"/>
            <ac:spMk id="24" creationId="{9AE4C547-507A-CEDB-21DA-14A6CCA997A6}"/>
          </ac:spMkLst>
        </pc:spChg>
        <pc:spChg chg="add mod">
          <ac:chgData name="Eric Åhlberg" userId="77bdcd44-eb93-46d9-b26e-c80218adbbec" providerId="ADAL" clId="{ACAB5A33-D5B8-4975-9556-8DD483824D1E}" dt="2026-01-22T08:52:42.527" v="22" actId="1076"/>
          <ac:spMkLst>
            <pc:docMk/>
            <pc:sldMk cId="0" sldId="256"/>
            <ac:spMk id="25" creationId="{91B4EE7D-AAC0-6D05-0EE1-90EB1806FB9E}"/>
          </ac:spMkLst>
        </pc:spChg>
        <pc:spChg chg="mod">
          <ac:chgData name="Eric Åhlberg" userId="77bdcd44-eb93-46d9-b26e-c80218adbbec" providerId="ADAL" clId="{ACAB5A33-D5B8-4975-9556-8DD483824D1E}" dt="2026-01-22T08:25:20.288" v="2" actId="1076"/>
          <ac:spMkLst>
            <pc:docMk/>
            <pc:sldMk cId="0" sldId="256"/>
            <ac:spMk id="27" creationId="{710E5AD8-E4D2-6E37-280A-50EBB5825C37}"/>
          </ac:spMkLst>
        </pc:spChg>
        <pc:spChg chg="mod">
          <ac:chgData name="Eric Åhlberg" userId="77bdcd44-eb93-46d9-b26e-c80218adbbec" providerId="ADAL" clId="{ACAB5A33-D5B8-4975-9556-8DD483824D1E}" dt="2026-01-22T08:25:26.782" v="3" actId="1076"/>
          <ac:spMkLst>
            <pc:docMk/>
            <pc:sldMk cId="0" sldId="256"/>
            <ac:spMk id="29" creationId="{93F3EBCF-2532-63BC-34E7-F8747A228A4F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29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0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1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2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3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4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5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6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37" creationId="{00000000-0000-0000-0000-000000000000}"/>
          </ac:spMkLst>
        </pc:spChg>
        <pc:spChg chg="del">
          <ac:chgData name="Eric Åhlberg" userId="77bdcd44-eb93-46d9-b26e-c80218adbbec" providerId="ADAL" clId="{ACAB5A33-D5B8-4975-9556-8DD483824D1E}" dt="2026-01-22T08:38:08.894" v="8" actId="478"/>
          <ac:spMkLst>
            <pc:docMk/>
            <pc:sldMk cId="0" sldId="256"/>
            <ac:spMk id="140" creationId="{00000000-0000-0000-0000-000000000000}"/>
          </ac:spMkLst>
        </pc:spChg>
        <pc:spChg chg="mod">
          <ac:chgData name="Eric Åhlberg" userId="77bdcd44-eb93-46d9-b26e-c80218adbbec" providerId="ADAL" clId="{ACAB5A33-D5B8-4975-9556-8DD483824D1E}" dt="2026-01-22T08:52:29.387" v="20" actId="14100"/>
          <ac:spMkLst>
            <pc:docMk/>
            <pc:sldMk cId="0" sldId="256"/>
            <ac:spMk id="166" creationId="{00000000-0000-0000-0000-000000000000}"/>
          </ac:spMkLst>
        </pc:spChg>
        <pc:spChg chg="mod">
          <ac:chgData name="Eric Åhlberg" userId="77bdcd44-eb93-46d9-b26e-c80218adbbec" providerId="ADAL" clId="{ACAB5A33-D5B8-4975-9556-8DD483824D1E}" dt="2026-01-22T08:52:37.397" v="21" actId="1076"/>
          <ac:spMkLst>
            <pc:docMk/>
            <pc:sldMk cId="0" sldId="256"/>
            <ac:spMk id="195" creationId="{00000000-0000-0000-0000-000000000000}"/>
          </ac:spMkLst>
        </pc:spChg>
        <pc:picChg chg="mod">
          <ac:chgData name="Eric Åhlberg" userId="77bdcd44-eb93-46d9-b26e-c80218adbbec" providerId="ADAL" clId="{ACAB5A33-D5B8-4975-9556-8DD483824D1E}" dt="2026-01-22T08:25:40.559" v="4" actId="1076"/>
          <ac:picMkLst>
            <pc:docMk/>
            <pc:sldMk cId="0" sldId="256"/>
            <ac:picMk id="6" creationId="{EE28B929-8713-1A6E-604C-F852503A56C7}"/>
          </ac:picMkLst>
        </pc:picChg>
        <pc:picChg chg="mod">
          <ac:chgData name="Eric Åhlberg" userId="77bdcd44-eb93-46d9-b26e-c80218adbbec" providerId="ADAL" clId="{ACAB5A33-D5B8-4975-9556-8DD483824D1E}" dt="2026-01-22T08:25:01.732" v="1" actId="14100"/>
          <ac:picMkLst>
            <pc:docMk/>
            <pc:sldMk cId="0" sldId="256"/>
            <ac:picMk id="8" creationId="{26779850-E4D6-FF9C-2A21-0E61FDD48C85}"/>
          </ac:picMkLst>
        </pc:picChg>
        <pc:picChg chg="mod">
          <ac:chgData name="Eric Åhlberg" userId="77bdcd44-eb93-46d9-b26e-c80218adbbec" providerId="ADAL" clId="{ACAB5A33-D5B8-4975-9556-8DD483824D1E}" dt="2026-01-22T08:31:12.661" v="6" actId="14100"/>
          <ac:picMkLst>
            <pc:docMk/>
            <pc:sldMk cId="0" sldId="256"/>
            <ac:picMk id="19" creationId="{AA369154-7C47-FF12-3FE5-F28E739DCD24}"/>
          </ac:picMkLst>
        </pc:picChg>
        <pc:picChg chg="add del mod">
          <ac:chgData name="Eric Åhlberg" userId="77bdcd44-eb93-46d9-b26e-c80218adbbec" providerId="ADAL" clId="{ACAB5A33-D5B8-4975-9556-8DD483824D1E}" dt="2026-01-22T08:53:47.334" v="29" actId="478"/>
          <ac:picMkLst>
            <pc:docMk/>
            <pc:sldMk cId="0" sldId="256"/>
            <ac:picMk id="26" creationId="{54F55C6B-E664-1971-C5C7-D621F31E99F1}"/>
          </ac:picMkLst>
        </pc:picChg>
        <pc:picChg chg="add mod">
          <ac:chgData name="Eric Åhlberg" userId="77bdcd44-eb93-46d9-b26e-c80218adbbec" providerId="ADAL" clId="{ACAB5A33-D5B8-4975-9556-8DD483824D1E}" dt="2026-01-22T08:53:55.203" v="32" actId="1038"/>
          <ac:picMkLst>
            <pc:docMk/>
            <pc:sldMk cId="0" sldId="256"/>
            <ac:picMk id="30" creationId="{D9EB7778-973C-3D62-518A-E57771D5C8A7}"/>
          </ac:picMkLst>
        </pc:picChg>
      </pc:sldChg>
    </pc:docChg>
  </pc:docChgLst>
  <pc:docChgLst>
    <pc:chgData name="Lars Mikael Olsson" userId="cac56ad0-f164-4611-901e-9dcf3eb7ac4a" providerId="ADAL" clId="{57B88528-EA58-40BE-9A76-DF7E38EF628A}"/>
    <pc:docChg chg="custSel modSld">
      <pc:chgData name="Lars Mikael Olsson" userId="cac56ad0-f164-4611-901e-9dcf3eb7ac4a" providerId="ADAL" clId="{57B88528-EA58-40BE-9A76-DF7E38EF628A}" dt="2026-01-08T09:43:05.920" v="361" actId="20577"/>
      <pc:docMkLst>
        <pc:docMk/>
      </pc:docMkLst>
      <pc:sldChg chg="addSp delSp modSp mod">
        <pc:chgData name="Lars Mikael Olsson" userId="cac56ad0-f164-4611-901e-9dcf3eb7ac4a" providerId="ADAL" clId="{57B88528-EA58-40BE-9A76-DF7E38EF628A}" dt="2026-01-08T09:43:05.920" v="361" actId="20577"/>
        <pc:sldMkLst>
          <pc:docMk/>
          <pc:sldMk cId="0" sldId="256"/>
        </pc:sldMkLst>
        <pc:spChg chg="mod">
          <ac:chgData name="Lars Mikael Olsson" userId="cac56ad0-f164-4611-901e-9dcf3eb7ac4a" providerId="ADAL" clId="{57B88528-EA58-40BE-9A76-DF7E38EF628A}" dt="2026-01-08T09:43:05.920" v="361" actId="20577"/>
          <ac:spMkLst>
            <pc:docMk/>
            <pc:sldMk cId="0" sldId="256"/>
            <ac:spMk id="27" creationId="{710E5AD8-E4D2-6E37-280A-50EBB5825C37}"/>
          </ac:spMkLst>
        </pc:spChg>
        <pc:spChg chg="mod">
          <ac:chgData name="Lars Mikael Olsson" userId="cac56ad0-f164-4611-901e-9dcf3eb7ac4a" providerId="ADAL" clId="{57B88528-EA58-40BE-9A76-DF7E38EF628A}" dt="2026-01-07T14:09:35.091" v="182" actId="20577"/>
          <ac:spMkLst>
            <pc:docMk/>
            <pc:sldMk cId="0" sldId="256"/>
            <ac:spMk id="29" creationId="{93F3EBCF-2532-63BC-34E7-F8747A228A4F}"/>
          </ac:spMkLst>
        </pc:spChg>
        <pc:spChg chg="mod">
          <ac:chgData name="Lars Mikael Olsson" userId="cac56ad0-f164-4611-901e-9dcf3eb7ac4a" providerId="ADAL" clId="{57B88528-EA58-40BE-9A76-DF7E38EF628A}" dt="2026-01-07T14:25:48.549" v="349" actId="20577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Lars Mikael Olsson" userId="cac56ad0-f164-4611-901e-9dcf3eb7ac4a" providerId="ADAL" clId="{57B88528-EA58-40BE-9A76-DF7E38EF628A}" dt="2026-01-07T14:43:48.814" v="360" actId="20577"/>
          <ac:spMkLst>
            <pc:docMk/>
            <pc:sldMk cId="0" sldId="256"/>
            <ac:spMk id="195" creationId="{00000000-0000-0000-0000-000000000000}"/>
          </ac:spMkLst>
        </pc:spChg>
        <pc:spChg chg="mod">
          <ac:chgData name="Lars Mikael Olsson" userId="cac56ad0-f164-4611-901e-9dcf3eb7ac4a" providerId="ADAL" clId="{57B88528-EA58-40BE-9A76-DF7E38EF628A}" dt="2026-01-07T13:48:24.425" v="14" actId="20577"/>
          <ac:spMkLst>
            <pc:docMk/>
            <pc:sldMk cId="0" sldId="256"/>
            <ac:spMk id="197" creationId="{00000000-0000-0000-0000-000000000000}"/>
          </ac:spMkLst>
        </pc:spChg>
        <pc:spChg chg="mod">
          <ac:chgData name="Lars Mikael Olsson" userId="cac56ad0-f164-4611-901e-9dcf3eb7ac4a" providerId="ADAL" clId="{57B88528-EA58-40BE-9A76-DF7E38EF628A}" dt="2026-01-07T13:50:49.095" v="37" actId="20577"/>
          <ac:spMkLst>
            <pc:docMk/>
            <pc:sldMk cId="0" sldId="256"/>
            <ac:spMk id="198" creationId="{00000000-0000-0000-0000-000000000000}"/>
          </ac:spMkLst>
        </pc:spChg>
        <pc:graphicFrameChg chg="modGraphic">
          <ac:chgData name="Lars Mikael Olsson" userId="cac56ad0-f164-4611-901e-9dcf3eb7ac4a" providerId="ADAL" clId="{57B88528-EA58-40BE-9A76-DF7E38EF628A}" dt="2026-01-07T14:25:35.314" v="348" actId="20577"/>
          <ac:graphicFrameMkLst>
            <pc:docMk/>
            <pc:sldMk cId="0" sldId="256"/>
            <ac:graphicFrameMk id="5" creationId="{7BDE4FB9-F470-0CCB-71DB-C5C36D6365EC}"/>
          </ac:graphicFrameMkLst>
        </pc:graphicFrameChg>
        <pc:picChg chg="add mod">
          <ac:chgData name="Lars Mikael Olsson" userId="cac56ad0-f164-4611-901e-9dcf3eb7ac4a" providerId="ADAL" clId="{57B88528-EA58-40BE-9A76-DF7E38EF628A}" dt="2026-01-07T13:36:37.746" v="12" actId="14100"/>
          <ac:picMkLst>
            <pc:docMk/>
            <pc:sldMk cId="0" sldId="256"/>
            <ac:picMk id="6" creationId="{EE28B929-8713-1A6E-604C-F852503A56C7}"/>
          </ac:picMkLst>
        </pc:picChg>
        <pc:picChg chg="add mod">
          <ac:chgData name="Lars Mikael Olsson" userId="cac56ad0-f164-4611-901e-9dcf3eb7ac4a" providerId="ADAL" clId="{57B88528-EA58-40BE-9A76-DF7E38EF628A}" dt="2026-01-07T14:08:47.755" v="172" actId="1076"/>
          <ac:picMkLst>
            <pc:docMk/>
            <pc:sldMk cId="0" sldId="256"/>
            <ac:picMk id="8" creationId="{26779850-E4D6-FF9C-2A21-0E61FDD48C8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Freeform 127"/>
          <p:cNvSpPr/>
          <p:nvPr/>
        </p:nvSpPr>
        <p:spPr>
          <a:xfrm>
            <a:off x="4028594" y="523101"/>
            <a:ext cx="2991331" cy="3057804"/>
          </a:xfrm>
          <a:custGeom>
            <a:avLst/>
            <a:gdLst/>
            <a:ahLst/>
            <a:cxnLst/>
            <a:rect l="0" t="0" r="0" b="0"/>
            <a:pathLst>
              <a:path w="3057803" h="3057804">
                <a:moveTo>
                  <a:pt x="108000" y="0"/>
                </a:moveTo>
                <a:cubicBezTo>
                  <a:pt x="48349" y="0"/>
                  <a:pt x="0" y="48348"/>
                  <a:pt x="0" y="108000"/>
                </a:cubicBezTo>
                <a:lnTo>
                  <a:pt x="0" y="2949803"/>
                </a:lnTo>
                <a:cubicBezTo>
                  <a:pt x="0" y="3009455"/>
                  <a:pt x="48349" y="3057804"/>
                  <a:pt x="108000" y="3057804"/>
                </a:cubicBezTo>
                <a:lnTo>
                  <a:pt x="2949802" y="3057804"/>
                </a:lnTo>
                <a:cubicBezTo>
                  <a:pt x="3009454" y="3057804"/>
                  <a:pt x="3057803" y="3009455"/>
                  <a:pt x="3057803" y="2949803"/>
                </a:cubicBezTo>
                <a:lnTo>
                  <a:pt x="3057803" y="108000"/>
                </a:lnTo>
                <a:cubicBezTo>
                  <a:pt x="3057803" y="48348"/>
                  <a:pt x="3009454" y="0"/>
                  <a:pt x="2949802" y="0"/>
                </a:cubicBezTo>
                <a:lnTo>
                  <a:pt x="108000" y="0"/>
                </a:lnTo>
                <a:close/>
                <a:moveTo>
                  <a:pt x="108000" y="0"/>
                </a:moveTo>
              </a:path>
            </a:pathLst>
          </a:custGeom>
          <a:noFill/>
          <a:ln w="12700" cap="flat" cmpd="sng">
            <a:solidFill>
              <a:schemeClr val="tx1"/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28" name="Freeform 128"/>
          <p:cNvSpPr/>
          <p:nvPr/>
        </p:nvSpPr>
        <p:spPr>
          <a:xfrm>
            <a:off x="474659" y="1958828"/>
            <a:ext cx="3548341" cy="0"/>
          </a:xfrm>
          <a:custGeom>
            <a:avLst/>
            <a:gdLst/>
            <a:ahLst/>
            <a:cxnLst/>
            <a:rect l="0" t="0" r="0" b="0"/>
            <a:pathLst>
              <a:path w="3548341">
                <a:moveTo>
                  <a:pt x="0" y="0"/>
                </a:moveTo>
                <a:lnTo>
                  <a:pt x="3548341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66" name="Freeform 166"/>
          <p:cNvSpPr/>
          <p:nvPr/>
        </p:nvSpPr>
        <p:spPr>
          <a:xfrm>
            <a:off x="3808942" y="1958828"/>
            <a:ext cx="59674" cy="8069092"/>
          </a:xfrm>
          <a:custGeom>
            <a:avLst/>
            <a:gdLst/>
            <a:ahLst/>
            <a:cxnLst/>
            <a:rect l="0" t="0" r="0" b="0"/>
            <a:pathLst>
              <a:path h="6504355">
                <a:moveTo>
                  <a:pt x="0" y="0"/>
                </a:moveTo>
                <a:lnTo>
                  <a:pt x="0" y="6504355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71" name="Rectangle 171"/>
          <p:cNvSpPr/>
          <p:nvPr/>
        </p:nvSpPr>
        <p:spPr>
          <a:xfrm>
            <a:off x="539750" y="2113640"/>
            <a:ext cx="3072129" cy="96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l"/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A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ProEquip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combination headset for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Icom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with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orange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F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abricLine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cables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. It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can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be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used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with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either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the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included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C-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shell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or D-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shell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earpice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or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used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with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the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Peltor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SportTac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,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Tactical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XP or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other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versions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with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 the J22 </a:t>
            </a:r>
            <a:r>
              <a:rPr lang="sv-SE" sz="900" b="1" i="0" baseline="0" dirty="0" err="1">
                <a:solidFill>
                  <a:srgbClr val="000000"/>
                </a:solidFill>
                <a:latin typeface="DINPro-Bold"/>
              </a:rPr>
              <a:t>connector</a:t>
            </a:r>
            <a:r>
              <a:rPr lang="sv-SE" sz="900" b="1" i="0" baseline="0" dirty="0">
                <a:solidFill>
                  <a:srgbClr val="000000"/>
                </a:solidFill>
                <a:latin typeface="DINPro-Bold"/>
              </a:rPr>
              <a:t>. </a:t>
            </a:r>
          </a:p>
          <a:p>
            <a:pPr algn="l"/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There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is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also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a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range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of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other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earpice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solutions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where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the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user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can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select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their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prefered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 </a:t>
            </a:r>
            <a:r>
              <a:rPr lang="sv-SE" sz="900" b="1" dirty="0" err="1">
                <a:solidFill>
                  <a:srgbClr val="000000"/>
                </a:solidFill>
                <a:latin typeface="DINPro-Bold"/>
              </a:rPr>
              <a:t>earpiece</a:t>
            </a:r>
            <a:r>
              <a:rPr lang="sv-SE" sz="900" b="1" dirty="0">
                <a:solidFill>
                  <a:srgbClr val="000000"/>
                </a:solidFill>
                <a:latin typeface="DINPro-Bold"/>
              </a:rPr>
              <a:t>/headset. </a:t>
            </a:r>
          </a:p>
          <a:p>
            <a:pPr algn="l"/>
            <a:endParaRPr lang="da-DK" sz="900" b="0" i="0" spc="0" baseline="0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184" name="Rectangle 184"/>
          <p:cNvSpPr/>
          <p:nvPr/>
        </p:nvSpPr>
        <p:spPr>
          <a:xfrm>
            <a:off x="4022999" y="4445078"/>
            <a:ext cx="17249" cy="13080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da-DK" sz="850" b="0" i="0" spc="-103" baseline="0">
                <a:solidFill>
                  <a:srgbClr val="333333"/>
                </a:solidFill>
                <a:latin typeface="Arial"/>
              </a:rPr>
              <a:t>.</a:t>
            </a:r>
          </a:p>
        </p:txBody>
      </p:sp>
      <p:sp>
        <p:nvSpPr>
          <p:cNvPr id="195" name="Rectangle 195"/>
          <p:cNvSpPr/>
          <p:nvPr/>
        </p:nvSpPr>
        <p:spPr>
          <a:xfrm>
            <a:off x="4019668" y="6185464"/>
            <a:ext cx="2965555" cy="8408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>
              <a:tabLst>
                <a:tab pos="2479547" algn="l"/>
              </a:tabLst>
            </a:pPr>
            <a:r>
              <a:rPr lang="da-DK" sz="800" b="1" i="0" spc="0" baseline="0" dirty="0">
                <a:solidFill>
                  <a:srgbClr val="333333"/>
                </a:solidFill>
                <a:latin typeface="Arial"/>
              </a:rPr>
              <a:t>MODEL	</a:t>
            </a:r>
            <a:r>
              <a:rPr lang="da-DK" sz="800" b="1" dirty="0">
                <a:solidFill>
                  <a:srgbClr val="333333"/>
                </a:solidFill>
                <a:latin typeface="Arial"/>
              </a:rPr>
              <a:t>PART.NO</a:t>
            </a:r>
            <a:endParaRPr lang="da-DK" sz="800" b="1" i="0" spc="0" baseline="0" dirty="0">
              <a:solidFill>
                <a:srgbClr val="333333"/>
              </a:solidFill>
              <a:latin typeface="Arial"/>
            </a:endParaRPr>
          </a:p>
          <a:p>
            <a:endParaRPr lang="da-DK" sz="800" b="1" i="0" spc="0" baseline="0" dirty="0">
              <a:solidFill>
                <a:srgbClr val="333333"/>
              </a:solidFill>
              <a:latin typeface="Arial"/>
            </a:endParaRPr>
          </a:p>
          <a:p>
            <a:r>
              <a:rPr lang="da-DK" sz="800" b="1" i="0" spc="0" baseline="0" dirty="0" err="1">
                <a:solidFill>
                  <a:srgbClr val="333333"/>
                </a:solidFill>
                <a:latin typeface="Arial"/>
              </a:rPr>
              <a:t>P</a:t>
            </a:r>
            <a:r>
              <a:rPr lang="da-DK" sz="800" b="1" i="0" spc="-25" baseline="0" dirty="0" err="1">
                <a:solidFill>
                  <a:srgbClr val="333333"/>
                </a:solidFill>
                <a:latin typeface="Arial"/>
              </a:rPr>
              <a:t>r</a:t>
            </a:r>
            <a:r>
              <a:rPr lang="da-DK" sz="800" b="1" i="0" spc="0" baseline="0" dirty="0" err="1">
                <a:solidFill>
                  <a:srgbClr val="333333"/>
                </a:solidFill>
                <a:latin typeface="Arial"/>
              </a:rPr>
              <a:t>oEquip</a:t>
            </a:r>
            <a:r>
              <a:rPr lang="da-DK" sz="800" b="1" i="0" spc="0" baseline="0" dirty="0">
                <a:solidFill>
                  <a:srgbClr val="333333"/>
                </a:solidFill>
                <a:latin typeface="Arial"/>
              </a:rPr>
              <a:t> </a:t>
            </a:r>
            <a:r>
              <a:rPr lang="sv-SE" sz="800" b="1" dirty="0"/>
              <a:t>PRO-U610L</a:t>
            </a:r>
            <a:r>
              <a:rPr lang="da-DK" sz="800" b="1" i="0" spc="0" baseline="0" dirty="0">
                <a:solidFill>
                  <a:srgbClr val="333333"/>
                </a:solidFill>
                <a:latin typeface="Arial"/>
              </a:rPr>
              <a:t> 	                        </a:t>
            </a:r>
            <a:r>
              <a:rPr lang="da-DK" sz="800" b="1" dirty="0">
                <a:solidFill>
                  <a:srgbClr val="333333"/>
                </a:solidFill>
                <a:latin typeface="Arial"/>
              </a:rPr>
              <a:t>29115</a:t>
            </a:r>
            <a:br>
              <a:rPr lang="da-DK" sz="800" b="1" i="0" spc="0" baseline="0" dirty="0">
                <a:solidFill>
                  <a:srgbClr val="333333"/>
                </a:solidFill>
                <a:latin typeface="Arial"/>
              </a:rPr>
            </a:br>
            <a:r>
              <a:rPr lang="da-DK" sz="8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headset</a:t>
            </a:r>
            <a:r>
              <a:rPr lang="da-DK" sz="800" b="1" cap="all" dirty="0">
                <a:solidFill>
                  <a:schemeClr val="tx1"/>
                </a:solidFill>
                <a:latin typeface="DINPro-Medium" panose="02000503030000020004" pitchFamily="50" charset="0"/>
              </a:rPr>
              <a:t> 3-in-1 solution with </a:t>
            </a:r>
            <a:r>
              <a:rPr lang="da-DK" sz="8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icom</a:t>
            </a:r>
            <a:r>
              <a:rPr lang="da-DK" sz="800" b="1" cap="all">
                <a:solidFill>
                  <a:schemeClr val="tx1"/>
                </a:solidFill>
                <a:latin typeface="DINPro-Medium" panose="02000503030000020004" pitchFamily="50" charset="0"/>
              </a:rPr>
              <a:t> </a:t>
            </a:r>
          </a:p>
          <a:p>
            <a:r>
              <a:rPr lang="da-DK" sz="800" b="1" cap="all">
                <a:solidFill>
                  <a:schemeClr val="tx1"/>
                </a:solidFill>
                <a:latin typeface="DINPro-Medium" panose="02000503030000020004" pitchFamily="50" charset="0"/>
              </a:rPr>
              <a:t>L-</a:t>
            </a:r>
            <a:r>
              <a:rPr lang="da-DK" sz="8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connector</a:t>
            </a:r>
            <a:endParaRPr lang="da-DK" sz="800" b="1" i="0" cap="all" spc="0" dirty="0">
              <a:solidFill>
                <a:schemeClr val="tx1"/>
              </a:solidFill>
              <a:latin typeface="DINPro-Medium" panose="02000503030000020004" pitchFamily="50" charset="0"/>
            </a:endParaRPr>
          </a:p>
          <a:p>
            <a:pPr marL="0">
              <a:lnSpc>
                <a:spcPts val="2079"/>
              </a:lnSpc>
            </a:pPr>
            <a:endParaRPr lang="da-DK" sz="800" b="1" i="0" spc="0" baseline="0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197" name="Rectangle 197"/>
          <p:cNvSpPr/>
          <p:nvPr/>
        </p:nvSpPr>
        <p:spPr>
          <a:xfrm>
            <a:off x="518785" y="1038511"/>
            <a:ext cx="408863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sv-SE" sz="2400" b="1" dirty="0" err="1">
                <a:latin typeface="Stratum2 Black" panose="020B0506030000020004" pitchFamily="34" charset="0"/>
              </a:rPr>
              <a:t>ProEquip</a:t>
            </a:r>
            <a:r>
              <a:rPr lang="sv-SE" sz="2400" b="1" dirty="0">
                <a:latin typeface="Stratum2 Black" panose="020B0506030000020004" pitchFamily="34" charset="0"/>
              </a:rPr>
              <a:t> PRO-U610L</a:t>
            </a:r>
          </a:p>
        </p:txBody>
      </p:sp>
      <p:sp>
        <p:nvSpPr>
          <p:cNvPr id="198" name="Rectangle 198"/>
          <p:cNvSpPr/>
          <p:nvPr/>
        </p:nvSpPr>
        <p:spPr>
          <a:xfrm>
            <a:off x="539750" y="1472469"/>
            <a:ext cx="2877391" cy="15388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/>
            <a:r>
              <a:rPr lang="da-DK" sz="10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headset</a:t>
            </a:r>
            <a:r>
              <a:rPr lang="da-DK" sz="1000" b="1" cap="all" dirty="0">
                <a:solidFill>
                  <a:schemeClr val="tx1"/>
                </a:solidFill>
                <a:latin typeface="DINPro-Medium" panose="02000503030000020004" pitchFamily="50" charset="0"/>
              </a:rPr>
              <a:t> 3-in-1 solution with </a:t>
            </a:r>
            <a:r>
              <a:rPr lang="da-DK" sz="10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icom</a:t>
            </a:r>
            <a:r>
              <a:rPr lang="da-DK" sz="1000" b="1" cap="all" dirty="0">
                <a:solidFill>
                  <a:schemeClr val="tx1"/>
                </a:solidFill>
                <a:latin typeface="DINPro-Medium" panose="02000503030000020004" pitchFamily="50" charset="0"/>
              </a:rPr>
              <a:t> L-</a:t>
            </a:r>
            <a:r>
              <a:rPr lang="da-DK" sz="1000" b="1" cap="all" dirty="0" err="1">
                <a:solidFill>
                  <a:schemeClr val="tx1"/>
                </a:solidFill>
                <a:latin typeface="DINPro-Medium" panose="02000503030000020004" pitchFamily="50" charset="0"/>
              </a:rPr>
              <a:t>connector</a:t>
            </a:r>
            <a:endParaRPr lang="da-DK" sz="1000" b="1" i="0" cap="all" spc="0" dirty="0">
              <a:solidFill>
                <a:schemeClr val="tx1"/>
              </a:solidFill>
              <a:latin typeface="DINPro-Medium" panose="02000503030000020004" pitchFamily="50" charset="0"/>
            </a:endParaRP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710E5AD8-E4D2-6E37-280A-50EBB5825C37}"/>
              </a:ext>
            </a:extLst>
          </p:cNvPr>
          <p:cNvSpPr txBox="1"/>
          <p:nvPr/>
        </p:nvSpPr>
        <p:spPr>
          <a:xfrm>
            <a:off x="440560" y="3317032"/>
            <a:ext cx="32551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FEATURES &amp; BENEFITS </a:t>
            </a:r>
          </a:p>
          <a:p>
            <a:pPr algn="l"/>
            <a:endParaRPr lang="sv-SE" sz="1000" b="0" i="0" u="none" strike="noStrike" baseline="0" dirty="0">
              <a:solidFill>
                <a:srgbClr val="000000"/>
              </a:solidFill>
              <a:latin typeface="DINPro-Bold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R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obust PTT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with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a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secure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clip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Hi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quality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microphone</a:t>
            </a:r>
            <a:endParaRPr lang="sv-SE" sz="800" b="0" i="0" u="none" strike="noStrike" baseline="0" dirty="0">
              <a:solidFill>
                <a:srgbClr val="000000"/>
              </a:solidFill>
              <a:latin typeface="DINPro-Regular" panose="02000503030000020004" pitchFamily="50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Includes a C-shell </a:t>
            </a:r>
            <a:r>
              <a:rPr lang="en-US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earpice</a:t>
            </a:r>
            <a:endParaRPr lang="en-US" sz="800" dirty="0">
              <a:solidFill>
                <a:srgbClr val="000000"/>
              </a:solidFill>
              <a:latin typeface="DINPro-Regular" panose="02000503030000020004" pitchFamily="50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Includes a D-shell </a:t>
            </a:r>
            <a:r>
              <a:rPr lang="en-US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earpice</a:t>
            </a:r>
            <a:endParaRPr lang="en-US" sz="800" dirty="0">
              <a:solidFill>
                <a:srgbClr val="000000"/>
              </a:solidFill>
              <a:latin typeface="DINPro-Regular" panose="02000503030000020004" pitchFamily="50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Can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be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used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with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Peltor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hearing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protection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headset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with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J22 input like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SportTac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or </a:t>
            </a:r>
            <a:r>
              <a:rPr lang="sv-SE" sz="800" b="0" i="0" u="none" strike="noStrike" baseline="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Tactical</a:t>
            </a:r>
            <a:r>
              <a:rPr lang="sv-SE" sz="800" b="0" i="0" u="none" strike="noStrike" baseline="0" dirty="0">
                <a:solidFill>
                  <a:srgbClr val="000000"/>
                </a:solidFill>
                <a:latin typeface="DINPro-Regular" panose="02000503030000020004" pitchFamily="50" charset="0"/>
              </a:rPr>
              <a:t> XP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For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use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with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Peltor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hearing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protection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headsets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with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3.5mm audio input jack like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ProTac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III the adapter 64334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can</a:t>
            </a:r>
            <a:r>
              <a:rPr lang="sv-SE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be </a:t>
            </a:r>
            <a:r>
              <a:rPr lang="sv-SE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used</a:t>
            </a:r>
            <a:endParaRPr lang="sv-SE" sz="800" dirty="0">
              <a:solidFill>
                <a:srgbClr val="000000"/>
              </a:solidFill>
              <a:latin typeface="DINPro-Regular" panose="02000503030000020004" pitchFamily="50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Orange </a:t>
            </a:r>
            <a:r>
              <a:rPr lang="en-US" sz="800" dirty="0" err="1">
                <a:solidFill>
                  <a:srgbClr val="000000"/>
                </a:solidFill>
                <a:latin typeface="DINPro-Regular" panose="02000503030000020004" pitchFamily="50" charset="0"/>
              </a:rPr>
              <a:t>FabricLine</a:t>
            </a:r>
            <a:r>
              <a:rPr lang="en-US" sz="800" dirty="0">
                <a:solidFill>
                  <a:srgbClr val="000000"/>
                </a:solidFill>
                <a:latin typeface="DINPro-Regular" panose="02000503030000020004" pitchFamily="50" charset="0"/>
              </a:rPr>
              <a:t> cables that do not tangle and have high strength</a:t>
            </a:r>
          </a:p>
          <a:p>
            <a:pPr algn="l"/>
            <a:endParaRPr lang="en-US" sz="1000" b="0" i="0" u="none" strike="noStrike" baseline="0" dirty="0">
              <a:solidFill>
                <a:srgbClr val="000000"/>
              </a:solidFill>
              <a:latin typeface="DINPro-Light"/>
            </a:endParaRPr>
          </a:p>
          <a:p>
            <a:pPr algn="l"/>
            <a:endParaRPr lang="sv-SE" sz="1000" dirty="0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93F3EBCF-2532-63BC-34E7-F8747A228A4F}"/>
              </a:ext>
            </a:extLst>
          </p:cNvPr>
          <p:cNvSpPr txBox="1"/>
          <p:nvPr/>
        </p:nvSpPr>
        <p:spPr>
          <a:xfrm>
            <a:off x="454074" y="7511539"/>
            <a:ext cx="3270201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SPECIFICATION</a:t>
            </a:r>
            <a:b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</a:br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 </a:t>
            </a:r>
            <a:endParaRPr lang="sv-SE" sz="1000" b="0" i="0" u="none" strike="noStrike" baseline="0" dirty="0">
              <a:solidFill>
                <a:srgbClr val="000000"/>
              </a:solidFill>
              <a:latin typeface="DINPro-Bold"/>
            </a:endParaRPr>
          </a:p>
          <a:p>
            <a:pPr algn="l"/>
            <a:r>
              <a:rPr lang="en-US" sz="900" b="0" i="0" u="none" strike="noStrike" baseline="0" dirty="0">
                <a:solidFill>
                  <a:srgbClr val="000000"/>
                </a:solidFill>
                <a:latin typeface="DINPro-Light"/>
              </a:rPr>
              <a:t>Cable length from connector to mic/PTT 81cm </a:t>
            </a:r>
          </a:p>
          <a:p>
            <a:pPr algn="l"/>
            <a:r>
              <a:rPr lang="en-US" sz="900" b="0" i="0" u="none" strike="noStrike" baseline="0" dirty="0">
                <a:solidFill>
                  <a:srgbClr val="000000"/>
                </a:solidFill>
                <a:latin typeface="DINPro-Light"/>
              </a:rPr>
              <a:t>Cable length from mic/PTT to earpiece connector </a:t>
            </a:r>
            <a:r>
              <a:rPr lang="en-US" sz="900" dirty="0">
                <a:solidFill>
                  <a:srgbClr val="000000"/>
                </a:solidFill>
                <a:latin typeface="DINPro-Light"/>
              </a:rPr>
              <a:t>37</a:t>
            </a:r>
            <a:r>
              <a:rPr lang="en-US" sz="900" b="0" i="0" u="none" strike="noStrike" baseline="0" dirty="0">
                <a:solidFill>
                  <a:srgbClr val="000000"/>
                </a:solidFill>
                <a:latin typeface="DINPro-Light"/>
              </a:rPr>
              <a:t>cm</a:t>
            </a:r>
            <a:br>
              <a:rPr lang="en-US" sz="900" b="0" i="0" u="none" strike="noStrike" baseline="0" dirty="0">
                <a:solidFill>
                  <a:srgbClr val="000000"/>
                </a:solidFill>
                <a:latin typeface="DINPro-Light"/>
              </a:rPr>
            </a:br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7332F61-77FA-A768-499D-537E61B5F6E4}"/>
              </a:ext>
            </a:extLst>
          </p:cNvPr>
          <p:cNvSpPr txBox="1"/>
          <p:nvPr/>
        </p:nvSpPr>
        <p:spPr>
          <a:xfrm>
            <a:off x="440491" y="5181990"/>
            <a:ext cx="329010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OPTIONAL </a:t>
            </a:r>
            <a:r>
              <a:rPr lang="sv-SE" sz="1000" b="1" i="0" u="none" strike="noStrike" baseline="0" dirty="0" err="1">
                <a:solidFill>
                  <a:srgbClr val="000000"/>
                </a:solidFill>
                <a:latin typeface="DINPro-Bold"/>
              </a:rPr>
              <a:t>Earpieces</a:t>
            </a:r>
            <a:endParaRPr lang="sv-SE" sz="1000" b="0" i="0" u="none" strike="noStrike" baseline="0" dirty="0">
              <a:solidFill>
                <a:srgbClr val="000000"/>
              </a:solidFill>
              <a:latin typeface="DINPro-Bold"/>
            </a:endParaRP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7BDE4FB9-F470-0CCB-71DB-C5C36D636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42534"/>
              </p:ext>
            </p:extLst>
          </p:nvPr>
        </p:nvGraphicFramePr>
        <p:xfrm>
          <a:off x="521944" y="5448123"/>
          <a:ext cx="3073400" cy="1714500"/>
        </p:xfrm>
        <a:graphic>
          <a:graphicData uri="http://schemas.openxmlformats.org/drawingml/2006/table">
            <a:tbl>
              <a:tblPr/>
              <a:tblGrid>
                <a:gridCol w="1208427">
                  <a:extLst>
                    <a:ext uri="{9D8B030D-6E8A-4147-A177-3AD203B41FA5}">
                      <a16:colId xmlns:a16="http://schemas.microsoft.com/office/drawing/2014/main" val="1513768588"/>
                    </a:ext>
                  </a:extLst>
                </a:gridCol>
                <a:gridCol w="1864973">
                  <a:extLst>
                    <a:ext uri="{9D8B030D-6E8A-4147-A177-3AD203B41FA5}">
                      <a16:colId xmlns:a16="http://schemas.microsoft.com/office/drawing/2014/main" val="373611891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29267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</a:t>
                      </a:r>
                      <a:r>
                        <a:rPr lang="sv-SE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Acoustic</a:t>
                      </a: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</a:t>
                      </a:r>
                      <a:r>
                        <a:rPr lang="sv-SE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Airtube</a:t>
                      </a:r>
                      <a:endParaRPr lang="sv-SE" sz="800" b="0" i="0" u="none" strike="noStrike">
                        <a:solidFill>
                          <a:srgbClr val="000000"/>
                        </a:solidFill>
                        <a:effectLst/>
                        <a:latin typeface="DINPro-Regular" panose="02000503030000020004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47544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29342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 </a:t>
                      </a:r>
                      <a:r>
                        <a:rPr lang="sv-SE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Acoustic</a:t>
                      </a: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</a:t>
                      </a:r>
                      <a:r>
                        <a:rPr lang="sv-SE" sz="800" b="0" i="0" u="none" strike="noStrike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Airtube</a:t>
                      </a:r>
                      <a:endParaRPr lang="sv-SE" sz="800" b="0" i="0" u="none" strike="noStrike">
                        <a:solidFill>
                          <a:srgbClr val="000000"/>
                        </a:solidFill>
                        <a:effectLst/>
                        <a:latin typeface="DINPro-Regular" panose="02000503030000020004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43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30197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PRO-BS5 Headset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4809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64334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Adapter 3.5mm/</a:t>
                      </a:r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male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80091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64336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PRO-U600  C-Shell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4504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64337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PRO-U600  D-Shell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7360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64384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Adapter 3.5mm/</a:t>
                      </a:r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female</a:t>
                      </a:r>
                      <a:endParaRPr lang="sv-SE" sz="800" b="0" i="0" u="none" strike="noStrike" dirty="0">
                        <a:solidFill>
                          <a:srgbClr val="000000"/>
                        </a:solidFill>
                        <a:effectLst/>
                        <a:latin typeface="DINPro-Regular" panose="02000503030000020004" pitchFamily="50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4586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64389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Adapter </a:t>
                      </a:r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Soundscope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3-pin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0668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29431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ProEquip</a:t>
                      </a:r>
                      <a:r>
                        <a:rPr lang="sv-S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DINPro-Regular" panose="02000503030000020004" pitchFamily="50" charset="0"/>
                        </a:rPr>
                        <a:t> Clip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96579"/>
                  </a:ext>
                </a:extLst>
              </a:tr>
            </a:tbl>
          </a:graphicData>
        </a:graphic>
      </p:graphicFrame>
      <p:pic>
        <p:nvPicPr>
          <p:cNvPr id="11" name="Bildobjekt 10" descr="En bild som visar cirkel, skärmbild, Färggrann, Grafik&#10;&#10;AI-genererat innehåll kan vara felaktigt.">
            <a:extLst>
              <a:ext uri="{FF2B5EF4-FFF2-40B4-BE49-F238E27FC236}">
                <a16:creationId xmlns:a16="http://schemas.microsoft.com/office/drawing/2014/main" id="{54A052D6-6F2B-748C-9821-7506177F7B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247" y="659950"/>
            <a:ext cx="948565" cy="366370"/>
          </a:xfrm>
          <a:prstGeom prst="rect">
            <a:avLst/>
          </a:prstGeom>
        </p:spPr>
      </p:pic>
      <p:pic>
        <p:nvPicPr>
          <p:cNvPr id="15" name="Bildobjekt 14" descr="En bild som visar text, Teckensnitt, Grafik, skärmbild&#10;&#10;AI-genererat innehåll kan vara felaktigt.">
            <a:extLst>
              <a:ext uri="{FF2B5EF4-FFF2-40B4-BE49-F238E27FC236}">
                <a16:creationId xmlns:a16="http://schemas.microsoft.com/office/drawing/2014/main" id="{FA250733-FD4E-F734-24B5-A1B03E8B2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379" y="9881331"/>
            <a:ext cx="1716405" cy="312668"/>
          </a:xfrm>
          <a:prstGeom prst="rect">
            <a:avLst/>
          </a:prstGeom>
        </p:spPr>
      </p:pic>
      <p:pic>
        <p:nvPicPr>
          <p:cNvPr id="19" name="Bild 18">
            <a:extLst>
              <a:ext uri="{FF2B5EF4-FFF2-40B4-BE49-F238E27FC236}">
                <a16:creationId xmlns:a16="http://schemas.microsoft.com/office/drawing/2014/main" id="{AA369154-7C47-FF12-3FE5-F28E739DCD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6753" b="59466"/>
          <a:stretch>
            <a:fillRect/>
          </a:stretch>
        </p:blipFill>
        <p:spPr>
          <a:xfrm>
            <a:off x="0" y="9209246"/>
            <a:ext cx="2713990" cy="1482567"/>
          </a:xfrm>
          <a:prstGeom prst="rect">
            <a:avLst/>
          </a:prstGeom>
        </p:spPr>
      </p:pic>
      <p:sp>
        <p:nvSpPr>
          <p:cNvPr id="20" name="Freeform 128">
            <a:extLst>
              <a:ext uri="{FF2B5EF4-FFF2-40B4-BE49-F238E27FC236}">
                <a16:creationId xmlns:a16="http://schemas.microsoft.com/office/drawing/2014/main" id="{D719C622-DC47-3852-D6E0-8A7DD9377578}"/>
              </a:ext>
            </a:extLst>
          </p:cNvPr>
          <p:cNvSpPr/>
          <p:nvPr/>
        </p:nvSpPr>
        <p:spPr>
          <a:xfrm flipV="1">
            <a:off x="3805238" y="9982686"/>
            <a:ext cx="483392" cy="45719"/>
          </a:xfrm>
          <a:custGeom>
            <a:avLst/>
            <a:gdLst/>
            <a:ahLst/>
            <a:cxnLst/>
            <a:rect l="0" t="0" r="0" b="0"/>
            <a:pathLst>
              <a:path w="3548341">
                <a:moveTo>
                  <a:pt x="0" y="0"/>
                </a:moveTo>
                <a:lnTo>
                  <a:pt x="3548341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pic>
        <p:nvPicPr>
          <p:cNvPr id="6" name="Bildobjekt 5" descr="En bild som visar Hörlurar, öronmussla, kabel, Ljudutrustning&#10;&#10;AI-genererat innehåll kan vara felaktigt.">
            <a:extLst>
              <a:ext uri="{FF2B5EF4-FFF2-40B4-BE49-F238E27FC236}">
                <a16:creationId xmlns:a16="http://schemas.microsoft.com/office/drawing/2014/main" id="{EE28B929-8713-1A6E-604C-F852503A56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76" y="1069930"/>
            <a:ext cx="2414858" cy="2414858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26779850-E4D6-FF9C-2A21-0E61FDD48C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2762" y="4370496"/>
            <a:ext cx="3304204" cy="1390223"/>
          </a:xfrm>
          <a:prstGeom prst="rect">
            <a:avLst/>
          </a:prstGeom>
        </p:spPr>
      </p:pic>
      <p:sp>
        <p:nvSpPr>
          <p:cNvPr id="2" name="Freeform 129">
            <a:extLst>
              <a:ext uri="{FF2B5EF4-FFF2-40B4-BE49-F238E27FC236}">
                <a16:creationId xmlns:a16="http://schemas.microsoft.com/office/drawing/2014/main" id="{7A5EEE86-F4B9-53CC-74C0-A4B2CA000381}"/>
              </a:ext>
            </a:extLst>
          </p:cNvPr>
          <p:cNvSpPr/>
          <p:nvPr/>
        </p:nvSpPr>
        <p:spPr>
          <a:xfrm>
            <a:off x="6434837" y="6125447"/>
            <a:ext cx="45719" cy="245614"/>
          </a:xfrm>
          <a:custGeom>
            <a:avLst/>
            <a:gdLst/>
            <a:ahLst/>
            <a:cxnLst/>
            <a:rect l="0" t="0" r="0" b="0"/>
            <a:pathLst>
              <a:path h="172872">
                <a:moveTo>
                  <a:pt x="0" y="172872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32303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3" name="Freeform 130">
            <a:extLst>
              <a:ext uri="{FF2B5EF4-FFF2-40B4-BE49-F238E27FC236}">
                <a16:creationId xmlns:a16="http://schemas.microsoft.com/office/drawing/2014/main" id="{F2D73218-E674-3A22-6ED3-6150D9E1AA3C}"/>
              </a:ext>
            </a:extLst>
          </p:cNvPr>
          <p:cNvSpPr/>
          <p:nvPr/>
        </p:nvSpPr>
        <p:spPr>
          <a:xfrm>
            <a:off x="6439281" y="6374236"/>
            <a:ext cx="574294" cy="0"/>
          </a:xfrm>
          <a:custGeom>
            <a:avLst/>
            <a:gdLst/>
            <a:ahLst/>
            <a:cxnLst/>
            <a:rect l="0" t="0" r="0" b="0"/>
            <a:pathLst>
              <a:path w="574294">
                <a:moveTo>
                  <a:pt x="0" y="0"/>
                </a:moveTo>
                <a:lnTo>
                  <a:pt x="574294" y="0"/>
                </a:lnTo>
              </a:path>
            </a:pathLst>
          </a:custGeom>
          <a:noFill/>
          <a:ln w="6350" cap="flat" cmpd="sng">
            <a:solidFill>
              <a:srgbClr val="32303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7" name="Freeform 131">
            <a:extLst>
              <a:ext uri="{FF2B5EF4-FFF2-40B4-BE49-F238E27FC236}">
                <a16:creationId xmlns:a16="http://schemas.microsoft.com/office/drawing/2014/main" id="{8AEF986B-5063-999F-7B7D-50F76F7CBA71}"/>
              </a:ext>
            </a:extLst>
          </p:cNvPr>
          <p:cNvSpPr/>
          <p:nvPr/>
        </p:nvSpPr>
        <p:spPr>
          <a:xfrm>
            <a:off x="3953352" y="6374236"/>
            <a:ext cx="2485923" cy="0"/>
          </a:xfrm>
          <a:custGeom>
            <a:avLst/>
            <a:gdLst/>
            <a:ahLst/>
            <a:cxnLst/>
            <a:rect l="0" t="0" r="0" b="0"/>
            <a:pathLst>
              <a:path w="2485923">
                <a:moveTo>
                  <a:pt x="0" y="0"/>
                </a:moveTo>
                <a:lnTo>
                  <a:pt x="2485923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" name="Freeform 132">
            <a:extLst>
              <a:ext uri="{FF2B5EF4-FFF2-40B4-BE49-F238E27FC236}">
                <a16:creationId xmlns:a16="http://schemas.microsoft.com/office/drawing/2014/main" id="{16D14A08-AC7A-90F1-18CB-A6BBCD452FDB}"/>
              </a:ext>
            </a:extLst>
          </p:cNvPr>
          <p:cNvSpPr/>
          <p:nvPr/>
        </p:nvSpPr>
        <p:spPr>
          <a:xfrm>
            <a:off x="6436106" y="6377410"/>
            <a:ext cx="0" cy="482523"/>
          </a:xfrm>
          <a:custGeom>
            <a:avLst/>
            <a:gdLst/>
            <a:ahLst/>
            <a:cxnLst/>
            <a:rect l="0" t="0" r="0" b="0"/>
            <a:pathLst>
              <a:path h="482523">
                <a:moveTo>
                  <a:pt x="0" y="482523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0" name="Freeform 133">
            <a:extLst>
              <a:ext uri="{FF2B5EF4-FFF2-40B4-BE49-F238E27FC236}">
                <a16:creationId xmlns:a16="http://schemas.microsoft.com/office/drawing/2014/main" id="{8177FB4E-9EFF-56C7-C054-3B4672596A0A}"/>
              </a:ext>
            </a:extLst>
          </p:cNvPr>
          <p:cNvSpPr/>
          <p:nvPr/>
        </p:nvSpPr>
        <p:spPr>
          <a:xfrm>
            <a:off x="3951991" y="6125165"/>
            <a:ext cx="2482748" cy="0"/>
          </a:xfrm>
          <a:custGeom>
            <a:avLst/>
            <a:gdLst/>
            <a:ahLst/>
            <a:cxnLst/>
            <a:rect l="0" t="0" r="0" b="0"/>
            <a:pathLst>
              <a:path w="2482748">
                <a:moveTo>
                  <a:pt x="0" y="0"/>
                </a:moveTo>
                <a:lnTo>
                  <a:pt x="2482748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2" name="Freeform 135">
            <a:extLst>
              <a:ext uri="{FF2B5EF4-FFF2-40B4-BE49-F238E27FC236}">
                <a16:creationId xmlns:a16="http://schemas.microsoft.com/office/drawing/2014/main" id="{D1F486B7-5A02-E69E-4093-FE5756A633CD}"/>
              </a:ext>
            </a:extLst>
          </p:cNvPr>
          <p:cNvSpPr/>
          <p:nvPr/>
        </p:nvSpPr>
        <p:spPr>
          <a:xfrm>
            <a:off x="6436106" y="6125165"/>
            <a:ext cx="583819" cy="0"/>
          </a:xfrm>
          <a:custGeom>
            <a:avLst/>
            <a:gdLst/>
            <a:ahLst/>
            <a:cxnLst/>
            <a:rect l="0" t="0" r="0" b="0"/>
            <a:pathLst>
              <a:path w="583819">
                <a:moveTo>
                  <a:pt x="0" y="0"/>
                </a:moveTo>
                <a:lnTo>
                  <a:pt x="583819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3" name="Freeform 136">
            <a:extLst>
              <a:ext uri="{FF2B5EF4-FFF2-40B4-BE49-F238E27FC236}">
                <a16:creationId xmlns:a16="http://schemas.microsoft.com/office/drawing/2014/main" id="{8FDBCE95-8000-582A-C3C9-3758795E91B9}"/>
              </a:ext>
            </a:extLst>
          </p:cNvPr>
          <p:cNvSpPr/>
          <p:nvPr/>
        </p:nvSpPr>
        <p:spPr>
          <a:xfrm flipH="1">
            <a:off x="6974206" y="6122273"/>
            <a:ext cx="45719" cy="251964"/>
          </a:xfrm>
          <a:custGeom>
            <a:avLst/>
            <a:gdLst/>
            <a:ahLst/>
            <a:cxnLst/>
            <a:rect l="0" t="0" r="0" b="0"/>
            <a:pathLst>
              <a:path h="176047">
                <a:moveTo>
                  <a:pt x="0" y="176047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4" name="Freeform 137">
            <a:extLst>
              <a:ext uri="{FF2B5EF4-FFF2-40B4-BE49-F238E27FC236}">
                <a16:creationId xmlns:a16="http://schemas.microsoft.com/office/drawing/2014/main" id="{7E51A9ED-D094-A932-9531-D3ABD766D282}"/>
              </a:ext>
            </a:extLst>
          </p:cNvPr>
          <p:cNvSpPr/>
          <p:nvPr/>
        </p:nvSpPr>
        <p:spPr>
          <a:xfrm>
            <a:off x="3956527" y="6377410"/>
            <a:ext cx="0" cy="482523"/>
          </a:xfrm>
          <a:custGeom>
            <a:avLst/>
            <a:gdLst/>
            <a:ahLst/>
            <a:cxnLst/>
            <a:rect l="0" t="0" r="0" b="0"/>
            <a:pathLst>
              <a:path h="482523">
                <a:moveTo>
                  <a:pt x="0" y="482523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6" name="Freeform 138">
            <a:extLst>
              <a:ext uri="{FF2B5EF4-FFF2-40B4-BE49-F238E27FC236}">
                <a16:creationId xmlns:a16="http://schemas.microsoft.com/office/drawing/2014/main" id="{E5E99A8A-761F-138E-78EE-1EE324A72B38}"/>
              </a:ext>
            </a:extLst>
          </p:cNvPr>
          <p:cNvSpPr/>
          <p:nvPr/>
        </p:nvSpPr>
        <p:spPr>
          <a:xfrm>
            <a:off x="7016755" y="6374235"/>
            <a:ext cx="0" cy="485698"/>
          </a:xfrm>
          <a:custGeom>
            <a:avLst/>
            <a:gdLst/>
            <a:ahLst/>
            <a:cxnLst/>
            <a:rect l="0" t="0" r="0" b="0"/>
            <a:pathLst>
              <a:path h="485698">
                <a:moveTo>
                  <a:pt x="0" y="485698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7" name="Freeform 139">
            <a:extLst>
              <a:ext uri="{FF2B5EF4-FFF2-40B4-BE49-F238E27FC236}">
                <a16:creationId xmlns:a16="http://schemas.microsoft.com/office/drawing/2014/main" id="{35CB8AB3-5764-B01A-0813-05650BF82C33}"/>
              </a:ext>
            </a:extLst>
          </p:cNvPr>
          <p:cNvSpPr/>
          <p:nvPr/>
        </p:nvSpPr>
        <p:spPr>
          <a:xfrm>
            <a:off x="3953352" y="6863109"/>
            <a:ext cx="2482748" cy="0"/>
          </a:xfrm>
          <a:custGeom>
            <a:avLst/>
            <a:gdLst/>
            <a:ahLst/>
            <a:cxnLst/>
            <a:rect l="0" t="0" r="0" b="0"/>
            <a:pathLst>
              <a:path w="2482748">
                <a:moveTo>
                  <a:pt x="0" y="0"/>
                </a:moveTo>
                <a:lnTo>
                  <a:pt x="2482748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8" name="Freeform 140">
            <a:extLst>
              <a:ext uri="{FF2B5EF4-FFF2-40B4-BE49-F238E27FC236}">
                <a16:creationId xmlns:a16="http://schemas.microsoft.com/office/drawing/2014/main" id="{FB2CBC19-F5F0-4125-39F2-5A47E148F1C8}"/>
              </a:ext>
            </a:extLst>
          </p:cNvPr>
          <p:cNvSpPr/>
          <p:nvPr/>
        </p:nvSpPr>
        <p:spPr>
          <a:xfrm>
            <a:off x="6436106" y="6863109"/>
            <a:ext cx="583819" cy="0"/>
          </a:xfrm>
          <a:custGeom>
            <a:avLst/>
            <a:gdLst/>
            <a:ahLst/>
            <a:cxnLst/>
            <a:rect l="0" t="0" r="0" b="0"/>
            <a:pathLst>
              <a:path w="583819">
                <a:moveTo>
                  <a:pt x="0" y="0"/>
                </a:moveTo>
                <a:lnTo>
                  <a:pt x="583819" y="0"/>
                </a:lnTo>
              </a:path>
            </a:pathLst>
          </a:custGeom>
          <a:noFill/>
          <a:ln w="6350" cap="flat" cmpd="sng">
            <a:solidFill>
              <a:srgbClr val="58585A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1" name="Freeform 129">
            <a:extLst>
              <a:ext uri="{FF2B5EF4-FFF2-40B4-BE49-F238E27FC236}">
                <a16:creationId xmlns:a16="http://schemas.microsoft.com/office/drawing/2014/main" id="{20C5E290-A210-D808-05A4-908EDF2AAB49}"/>
              </a:ext>
            </a:extLst>
          </p:cNvPr>
          <p:cNvSpPr/>
          <p:nvPr/>
        </p:nvSpPr>
        <p:spPr>
          <a:xfrm>
            <a:off x="3955162" y="6128622"/>
            <a:ext cx="45719" cy="245614"/>
          </a:xfrm>
          <a:custGeom>
            <a:avLst/>
            <a:gdLst/>
            <a:ahLst/>
            <a:cxnLst/>
            <a:rect l="0" t="0" r="0" b="0"/>
            <a:pathLst>
              <a:path h="172872">
                <a:moveTo>
                  <a:pt x="0" y="172872"/>
                </a:moveTo>
                <a:lnTo>
                  <a:pt x="0" y="0"/>
                </a:lnTo>
              </a:path>
            </a:pathLst>
          </a:custGeom>
          <a:noFill/>
          <a:ln w="6350" cap="flat" cmpd="sng">
            <a:solidFill>
              <a:srgbClr val="323030">
                <a:alpha val="100000"/>
              </a:srgbClr>
            </a:solidFill>
            <a:miter lim="127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4" name="Freeform 127">
            <a:extLst>
              <a:ext uri="{FF2B5EF4-FFF2-40B4-BE49-F238E27FC236}">
                <a16:creationId xmlns:a16="http://schemas.microsoft.com/office/drawing/2014/main" id="{9AE4C547-507A-CEDB-21DA-14A6CCA997A6}"/>
              </a:ext>
            </a:extLst>
          </p:cNvPr>
          <p:cNvSpPr/>
          <p:nvPr/>
        </p:nvSpPr>
        <p:spPr>
          <a:xfrm>
            <a:off x="4699741" y="7687471"/>
            <a:ext cx="1598483" cy="1535136"/>
          </a:xfrm>
          <a:custGeom>
            <a:avLst/>
            <a:gdLst/>
            <a:ahLst/>
            <a:cxnLst/>
            <a:rect l="0" t="0" r="0" b="0"/>
            <a:pathLst>
              <a:path w="3057803" h="3057804">
                <a:moveTo>
                  <a:pt x="108000" y="0"/>
                </a:moveTo>
                <a:cubicBezTo>
                  <a:pt x="48349" y="0"/>
                  <a:pt x="0" y="48348"/>
                  <a:pt x="0" y="108000"/>
                </a:cubicBezTo>
                <a:lnTo>
                  <a:pt x="0" y="2949803"/>
                </a:lnTo>
                <a:cubicBezTo>
                  <a:pt x="0" y="3009455"/>
                  <a:pt x="48349" y="3057804"/>
                  <a:pt x="108000" y="3057804"/>
                </a:cubicBezTo>
                <a:lnTo>
                  <a:pt x="2949802" y="3057804"/>
                </a:lnTo>
                <a:cubicBezTo>
                  <a:pt x="3009454" y="3057804"/>
                  <a:pt x="3057803" y="3009455"/>
                  <a:pt x="3057803" y="2949803"/>
                </a:cubicBezTo>
                <a:lnTo>
                  <a:pt x="3057803" y="108000"/>
                </a:lnTo>
                <a:cubicBezTo>
                  <a:pt x="3057803" y="48348"/>
                  <a:pt x="3009454" y="0"/>
                  <a:pt x="2949802" y="0"/>
                </a:cubicBezTo>
                <a:lnTo>
                  <a:pt x="108000" y="0"/>
                </a:lnTo>
                <a:close/>
                <a:moveTo>
                  <a:pt x="108000" y="0"/>
                </a:moveTo>
              </a:path>
            </a:pathLst>
          </a:custGeom>
          <a:noFill/>
          <a:ln w="12700" cap="flat" cmpd="sng">
            <a:solidFill>
              <a:schemeClr val="tx1"/>
            </a:solidFill>
            <a:miter lim="508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91B4EE7D-AAC0-6D05-0EE1-90EB1806FB9E}"/>
              </a:ext>
            </a:extLst>
          </p:cNvPr>
          <p:cNvSpPr txBox="1"/>
          <p:nvPr/>
        </p:nvSpPr>
        <p:spPr>
          <a:xfrm>
            <a:off x="3995738" y="7175806"/>
            <a:ext cx="3024187" cy="351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Scan QR-</a:t>
            </a:r>
            <a:r>
              <a:rPr lang="sv-SE" sz="1000" b="1" i="0" u="none" strike="noStrike" baseline="0" dirty="0" err="1">
                <a:solidFill>
                  <a:srgbClr val="000000"/>
                </a:solidFill>
                <a:latin typeface="DINPro-Bold"/>
              </a:rPr>
              <a:t>Code</a:t>
            </a:r>
            <a:r>
              <a:rPr lang="sv-SE" sz="1000" b="1" i="0" u="none" strike="noStrike" baseline="0" dirty="0">
                <a:solidFill>
                  <a:srgbClr val="000000"/>
                </a:solidFill>
                <a:latin typeface="DINPro-Bold"/>
              </a:rPr>
              <a:t> to order online</a:t>
            </a:r>
          </a:p>
        </p:txBody>
      </p:sp>
      <p:pic>
        <p:nvPicPr>
          <p:cNvPr id="30" name="Bildobjekt 29" descr="En bild som visar mönster, stygn, monokrom&#10;&#10;AI-genererat innehåll kan vara felaktigt.">
            <a:extLst>
              <a:ext uri="{FF2B5EF4-FFF2-40B4-BE49-F238E27FC236}">
                <a16:creationId xmlns:a16="http://schemas.microsoft.com/office/drawing/2014/main" id="{D9EB7778-973C-3D62-518A-E57771D5C8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015" y="7735757"/>
            <a:ext cx="1448410" cy="14484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471D6F3EF88364F9CF93F7CA5A6708E" ma:contentTypeVersion="25" ma:contentTypeDescription="Skapa ett nytt dokument." ma:contentTypeScope="" ma:versionID="e100a4c8596ce39af61c00e8acf911fd">
  <xsd:schema xmlns:xsd="http://www.w3.org/2001/XMLSchema" xmlns:xs="http://www.w3.org/2001/XMLSchema" xmlns:p="http://schemas.microsoft.com/office/2006/metadata/properties" xmlns:ns2="6b6350ca-3f0a-40dc-b923-99f0f18a1c5b" xmlns:ns3="2272918f-e5cc-4533-a555-ae2894df81ce" xmlns:ns4="29053f41-5dfe-47ac-88e4-5e3590c8c1f0" targetNamespace="http://schemas.microsoft.com/office/2006/metadata/properties" ma:root="true" ma:fieldsID="e34b3644d2a18f821fa5b654e068b55d" ns2:_="" ns3:_="" ns4:_="">
    <xsd:import namespace="6b6350ca-3f0a-40dc-b923-99f0f18a1c5b"/>
    <xsd:import namespace="2272918f-e5cc-4533-a555-ae2894df81ce"/>
    <xsd:import namespace="29053f41-5dfe-47ac-88e4-5e3590c8c1f0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Brand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6350ca-3f0a-40dc-b923-99f0f18a1c5b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Brand" ma:index="15" nillable="true" ma:displayName="Brand" ma:description="Enter the Brand here" ma:format="Dropdown" ma:indexed="true" ma:internalName="Brand">
      <xsd:simpleType>
        <xsd:restriction base="dms:Choice">
          <xsd:enumeration value="Icom"/>
          <xsd:enumeration value="Sepura"/>
          <xsd:enumeration value="Peplink"/>
          <xsd:enumeration value="Hytera"/>
          <xsd:enumeration value="DAMM"/>
          <xsd:enumeration value="3M Peltor"/>
          <xsd:enumeration value="Panasonic"/>
          <xsd:enumeration value="Alitis"/>
          <xsd:enumeration value="SoftEquip"/>
          <xsd:enumeration value="Amphenol Procom"/>
          <xsd:enumeration value="Phonak"/>
          <xsd:enumeration value="Savox"/>
          <xsd:enumeration value="Andrew"/>
          <xsd:enumeration value="Peter Jones"/>
          <xsd:enumeration value="CeoTronics"/>
          <xsd:enumeration value="V-com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Bildmarkeringar" ma:readOnly="false" ma:fieldId="{5cf76f15-5ced-4ddc-b409-7134ff3c332f}" ma:taxonomyMulti="true" ma:sspId="2542dc19-2be8-4ce1-a2b3-3c18a5de73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72918f-e5cc-4533-a555-ae2894df81ce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53f41-5dfe-47ac-88e4-5e3590c8c1f0" elementFormDefault="qualified">
    <xsd:import namespace="http://schemas.microsoft.com/office/2006/documentManagement/types"/>
    <xsd:import namespace="http://schemas.microsoft.com/office/infopath/2007/PartnerControls"/>
    <xsd:element name="TaxCatchAll" ma:index="29" nillable="true" ma:displayName="Taxonomy Catch All Column" ma:hidden="true" ma:list="{7a45ae4b-9fec-4972-bcc8-2ad38a5c3702}" ma:internalName="TaxCatchAll" ma:showField="CatchAllData" ma:web="2272918f-e5cc-4533-a555-ae2894df81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6350ca-3f0a-40dc-b923-99f0f18a1c5b">
      <Terms xmlns="http://schemas.microsoft.com/office/infopath/2007/PartnerControls"/>
    </lcf76f155ced4ddcb4097134ff3c332f>
    <TaxCatchAll xmlns="29053f41-5dfe-47ac-88e4-5e3590c8c1f0" xsi:nil="true"/>
    <SharedWithUsers xmlns="2272918f-e5cc-4533-a555-ae2894df81ce">
      <UserInfo>
        <DisplayName>Lena Nykvist</DisplayName>
        <AccountId>48</AccountId>
        <AccountType/>
      </UserInfo>
      <UserInfo>
        <DisplayName>Lars Mikael Olsson</DisplayName>
        <AccountId>49</AccountId>
        <AccountType/>
      </UserInfo>
      <UserInfo>
        <DisplayName>Niclas Runvik</DisplayName>
        <AccountId>19</AccountId>
        <AccountType/>
      </UserInfo>
    </SharedWithUsers>
    <Brand xmlns="6b6350ca-3f0a-40dc-b923-99f0f18a1c5b" xsi:nil="true"/>
    <MigrationWizId xmlns="6b6350ca-3f0a-40dc-b923-99f0f18a1c5b" xsi:nil="true"/>
    <MigrationWizIdPermissions xmlns="6b6350ca-3f0a-40dc-b923-99f0f18a1c5b" xsi:nil="true"/>
    <MigrationWizIdDocumentLibraryPermissions xmlns="6b6350ca-3f0a-40dc-b923-99f0f18a1c5b" xsi:nil="true"/>
    <MigrationWizIdSecurityGroups xmlns="6b6350ca-3f0a-40dc-b923-99f0f18a1c5b" xsi:nil="true"/>
    <MigrationWizIdPermissionLevels xmlns="6b6350ca-3f0a-40dc-b923-99f0f18a1c5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FE38AA-D4AA-4233-B4E2-11A195F2B994}"/>
</file>

<file path=customXml/itemProps2.xml><?xml version="1.0" encoding="utf-8"?>
<ds:datastoreItem xmlns:ds="http://schemas.openxmlformats.org/officeDocument/2006/customXml" ds:itemID="{2B241B6F-A75C-4296-B63D-4BA452373F7C}">
  <ds:schemaRefs>
    <ds:schemaRef ds:uri="2272918f-e5cc-4533-a555-ae2894df81ce"/>
    <ds:schemaRef ds:uri="29053f41-5dfe-47ac-88e4-5e3590c8c1f0"/>
    <ds:schemaRef ds:uri="6b6350ca-3f0a-40dc-b923-99f0f18a1c5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5D78979-992A-42D1-A62C-B04A7747D41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224</Words>
  <Application>Microsoft Office PowerPoint</Application>
  <PresentationFormat>Anpassad</PresentationFormat>
  <Paragraphs>41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Stratum2 Black</vt:lpstr>
      <vt:lpstr>DINPro-Light</vt:lpstr>
      <vt:lpstr>DINPro-Medium</vt:lpstr>
      <vt:lpstr>DINPro-Bold</vt:lpstr>
      <vt:lpstr>DINPro-Regular</vt:lpstr>
      <vt:lpstr>Arial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Åhlberg</dc:creator>
  <cp:lastModifiedBy>Eric Åhlberg</cp:lastModifiedBy>
  <cp:revision>1</cp:revision>
  <dcterms:modified xsi:type="dcterms:W3CDTF">2026-01-22T08:54:01Z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0x010100C471D6F3EF88364F9CF93F7CA5A6708E</vt:lpwstr>
  </property>
  <property fmtid="{D5CDD505-2E9C-101B-9397-08002B2CF9AE}" pid="3" name="MediaServiceImageTags">
    <vt:lpwstr/>
  </property>
</Properties>
</file>